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658" r:id="rId2"/>
    <p:sldId id="662" r:id="rId3"/>
    <p:sldId id="663" r:id="rId4"/>
    <p:sldId id="610" r:id="rId5"/>
    <p:sldId id="677" r:id="rId6"/>
    <p:sldId id="678" r:id="rId7"/>
    <p:sldId id="679" r:id="rId8"/>
    <p:sldId id="681" r:id="rId9"/>
    <p:sldId id="682" r:id="rId10"/>
    <p:sldId id="666" r:id="rId11"/>
    <p:sldId id="676" r:id="rId12"/>
    <p:sldId id="668" r:id="rId13"/>
    <p:sldId id="656" r:id="rId14"/>
    <p:sldId id="653" r:id="rId15"/>
    <p:sldId id="661" r:id="rId16"/>
    <p:sldId id="685" r:id="rId17"/>
    <p:sldId id="683" r:id="rId18"/>
    <p:sldId id="684" r:id="rId19"/>
    <p:sldId id="646" r:id="rId20"/>
    <p:sldId id="665" r:id="rId2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5" autoAdjust="0"/>
    <p:restoredTop sz="90000" autoAdjust="0"/>
  </p:normalViewPr>
  <p:slideViewPr>
    <p:cSldViewPr>
      <p:cViewPr varScale="1">
        <p:scale>
          <a:sx n="104" d="100"/>
          <a:sy n="104" d="100"/>
        </p:scale>
        <p:origin x="33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8822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09.11.2020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a.godaddy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youtu.be/xIjWJW6hGu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err="1" smtClean="0">
                <a:solidFill>
                  <a:schemeClr val="bg1"/>
                </a:solidFill>
                <a:latin typeface="+mj-lt"/>
              </a:rPr>
              <a:t>Git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 /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GitHub / GitHub Pages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0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solidFill>
                  <a:srgbClr val="FFFF00"/>
                </a:solidFill>
              </a:rPr>
              <a:t>GitHub Pages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99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80526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</a:t>
            </a:r>
            <a:r>
              <a:rPr lang="en-US" sz="4000" b="1" dirty="0" smtClean="0">
                <a:hlinkClick r:id="rId2"/>
              </a:rPr>
              <a:t>pages.github.com</a:t>
            </a:r>
            <a:endParaRPr lang="ru-RU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332656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GitHub Pages</a:t>
            </a:r>
            <a:r>
              <a:rPr lang="en-US" sz="3600" b="1" dirty="0" smtClean="0"/>
              <a:t> </a:t>
            </a:r>
            <a:r>
              <a:rPr lang="ru-RU" sz="3600" b="1" dirty="0" smtClean="0"/>
              <a:t>– статический</a:t>
            </a:r>
            <a:r>
              <a:rPr lang="en-US" sz="3600" b="1" dirty="0" smtClean="0"/>
              <a:t> </a:t>
            </a:r>
            <a:r>
              <a:rPr lang="ru-RU" sz="3600" b="1" dirty="0" smtClean="0"/>
              <a:t>хостинг </a:t>
            </a:r>
            <a:r>
              <a:rPr lang="ru-RU" sz="3600" b="1" dirty="0"/>
              <a:t>от </a:t>
            </a:r>
            <a:r>
              <a:rPr lang="en-US" sz="3600" b="1" dirty="0">
                <a:solidFill>
                  <a:srgbClr val="7030A0"/>
                </a:solidFill>
              </a:rPr>
              <a:t>GitHub</a:t>
            </a:r>
            <a:endParaRPr lang="ru-RU" sz="36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504" y="1249596"/>
            <a:ext cx="8928992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Хостинг доступен для каждого аккаунту на </a:t>
            </a:r>
            <a:r>
              <a:rPr lang="en-US" sz="2800" b="1" dirty="0" smtClean="0"/>
              <a:t>GitHub</a:t>
            </a:r>
            <a:endParaRPr lang="ru-RU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27448" y="2188892"/>
            <a:ext cx="101472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Если у вас аккаунт носит название, например </a:t>
            </a:r>
            <a:r>
              <a:rPr lang="en-US" sz="2400" b="1" dirty="0" smtClean="0">
                <a:solidFill>
                  <a:srgbClr val="00B050"/>
                </a:solidFill>
              </a:rPr>
              <a:t>courses-demo-account </a:t>
            </a:r>
            <a:r>
              <a:rPr lang="ru-RU" sz="2400" dirty="0" smtClean="0"/>
              <a:t>вам необходимо создать </a:t>
            </a:r>
            <a:r>
              <a:rPr lang="ru-RU" sz="2400" b="1" dirty="0" smtClean="0">
                <a:solidFill>
                  <a:srgbClr val="7030A0"/>
                </a:solidFill>
              </a:rPr>
              <a:t>публичный</a:t>
            </a:r>
            <a:r>
              <a:rPr lang="ru-RU" sz="2400" dirty="0" smtClean="0"/>
              <a:t> </a:t>
            </a:r>
            <a:r>
              <a:rPr lang="ru-RU" sz="2400" dirty="0" err="1" smtClean="0"/>
              <a:t>репозиторий</a:t>
            </a:r>
            <a:r>
              <a:rPr lang="ru-RU" sz="2400" dirty="0" smtClean="0"/>
              <a:t> с названием (</a:t>
            </a:r>
            <a:r>
              <a:rPr lang="ru-RU" sz="2400" i="1" dirty="0" smtClean="0"/>
              <a:t>строго</a:t>
            </a:r>
            <a:r>
              <a:rPr lang="ru-RU" sz="2400" dirty="0" smtClean="0"/>
              <a:t>):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courses-demo-account</a:t>
            </a:r>
            <a:r>
              <a:rPr lang="en-US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io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ru-RU" sz="2400" b="1" dirty="0" smtClean="0">
                <a:solidFill>
                  <a:srgbClr val="00B050"/>
                </a:solidFill>
              </a:rPr>
              <a:t/>
            </a:r>
            <a:br>
              <a:rPr lang="ru-RU" sz="2400" b="1" dirty="0" smtClean="0">
                <a:solidFill>
                  <a:srgbClr val="00B050"/>
                </a:solidFill>
              </a:rPr>
            </a:br>
            <a:r>
              <a:rPr lang="en-US" sz="2400" dirty="0" smtClean="0"/>
              <a:t>(</a:t>
            </a:r>
            <a:r>
              <a:rPr lang="uk-UA" sz="2400" dirty="0" err="1" smtClean="0"/>
              <a:t>т.е</a:t>
            </a:r>
            <a:r>
              <a:rPr lang="uk-UA" sz="2400" dirty="0" smtClean="0"/>
              <a:t>. </a:t>
            </a:r>
            <a:r>
              <a:rPr lang="uk-UA" sz="2400" b="1" dirty="0" err="1" smtClean="0">
                <a:solidFill>
                  <a:srgbClr val="FF0000"/>
                </a:solidFill>
              </a:rPr>
              <a:t>имя_вашего_аккаунт</a:t>
            </a:r>
            <a:r>
              <a:rPr lang="uk-UA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io</a:t>
            </a:r>
            <a:r>
              <a:rPr lang="en-US" sz="2400" dirty="0" smtClean="0"/>
              <a:t>) </a:t>
            </a:r>
            <a:r>
              <a:rPr lang="ru-RU" sz="2400" dirty="0" smtClean="0"/>
              <a:t>и залить в этот </a:t>
            </a:r>
            <a:r>
              <a:rPr lang="ru-RU" sz="2400" dirty="0" err="1" smtClean="0"/>
              <a:t>репозиторий</a:t>
            </a:r>
            <a:r>
              <a:rPr lang="ru-RU" sz="2400" dirty="0" smtClean="0"/>
              <a:t> фалы вашего сайта. </a:t>
            </a:r>
          </a:p>
          <a:p>
            <a:endParaRPr lang="ru-RU" sz="2400" dirty="0" smtClean="0"/>
          </a:p>
          <a:p>
            <a:r>
              <a:rPr lang="ru-RU" sz="2400" dirty="0" smtClean="0"/>
              <a:t>Уже через пару минут ваш сайт будет доступен по адресу:</a:t>
            </a:r>
            <a:br>
              <a:rPr lang="ru-RU" sz="2400" dirty="0" smtClean="0"/>
            </a:br>
            <a:r>
              <a:rPr lang="en-US" sz="2400" b="1" dirty="0" smtClean="0">
                <a:solidFill>
                  <a:srgbClr val="00B0F0"/>
                </a:solidFill>
              </a:rPr>
              <a:t>https://</a:t>
            </a:r>
            <a:r>
              <a:rPr lang="en-US" sz="2400" b="1" dirty="0" smtClean="0">
                <a:solidFill>
                  <a:srgbClr val="FF0000"/>
                </a:solidFill>
              </a:rPr>
              <a:t>courses-demo-account</a:t>
            </a:r>
            <a:r>
              <a:rPr lang="en-US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io </a:t>
            </a: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ru-RU" sz="2400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ru-RU" sz="2400" dirty="0" smtClean="0"/>
              <a:t>Если у вас есть </a:t>
            </a:r>
            <a:r>
              <a:rPr lang="ru-RU" sz="2400" b="1" dirty="0" smtClean="0"/>
              <a:t>доменное имя </a:t>
            </a:r>
            <a:r>
              <a:rPr lang="ru-RU" sz="2400" dirty="0" smtClean="0"/>
              <a:t>его можно связать с этим сайтом.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0891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74545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</a:t>
            </a:r>
            <a:r>
              <a:rPr lang="en-US" sz="4000" b="1" dirty="0" smtClean="0">
                <a:hlinkClick r:id="rId2"/>
              </a:rPr>
              <a:t>pages.github.com</a:t>
            </a:r>
            <a:endParaRPr lang="ru-RU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332656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GitHub Pages</a:t>
            </a:r>
            <a:r>
              <a:rPr lang="en-US" sz="3600" b="1" dirty="0" smtClean="0"/>
              <a:t> </a:t>
            </a:r>
            <a:r>
              <a:rPr lang="ru-RU" sz="3600" b="1" dirty="0" smtClean="0"/>
              <a:t>– статический</a:t>
            </a:r>
            <a:r>
              <a:rPr lang="en-US" sz="3600" b="1" dirty="0" smtClean="0"/>
              <a:t> </a:t>
            </a:r>
            <a:r>
              <a:rPr lang="ru-RU" sz="3600" b="1" dirty="0" smtClean="0"/>
              <a:t>хостинг </a:t>
            </a:r>
            <a:r>
              <a:rPr lang="ru-RU" sz="3600" b="1" dirty="0"/>
              <a:t>от </a:t>
            </a:r>
            <a:r>
              <a:rPr lang="en-US" sz="3600" b="1" dirty="0">
                <a:solidFill>
                  <a:srgbClr val="7030A0"/>
                </a:solidFill>
              </a:rPr>
              <a:t>GitHub</a:t>
            </a:r>
            <a:endParaRPr lang="ru-RU" sz="36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4959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Хостинг доступен для каждого аккаунту на </a:t>
            </a:r>
            <a:r>
              <a:rPr lang="en-US" sz="2800" b="1" dirty="0" smtClean="0"/>
              <a:t>GitHub</a:t>
            </a:r>
            <a:endParaRPr lang="ru-RU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2286356"/>
            <a:ext cx="3108816" cy="2887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285752"/>
            <a:ext cx="8215565" cy="28878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95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/>
              <a:t>Домашнее задание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09757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620688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/>
              <a:t>Переезжаем на </a:t>
            </a:r>
            <a:r>
              <a:rPr lang="en-US" sz="6600" b="1" dirty="0" smtClean="0"/>
              <a:t>GitHub</a:t>
            </a:r>
            <a:endParaRPr lang="uk-UA" sz="6600" b="1" dirty="0"/>
          </a:p>
        </p:txBody>
      </p:sp>
      <p:pic>
        <p:nvPicPr>
          <p:cNvPr id="1026" name="Picture 2" descr="https://neocities.org/img/welcomingc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736304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 вправо 1"/>
          <p:cNvSpPr/>
          <p:nvPr/>
        </p:nvSpPr>
        <p:spPr>
          <a:xfrm>
            <a:off x="4871864" y="3348372"/>
            <a:ext cx="1872208" cy="1368152"/>
          </a:xfrm>
          <a:prstGeom prst="rightArrow">
            <a:avLst/>
          </a:prstGeom>
          <a:noFill/>
          <a:ln w="76200"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030A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331" y="2547664"/>
            <a:ext cx="3572413" cy="296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316580" y="614991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60648"/>
            <a:ext cx="3659852" cy="4353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011436" y="764704"/>
            <a:ext cx="51971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Перенесите</a:t>
            </a:r>
            <a:r>
              <a:rPr lang="ru-RU" sz="2800" dirty="0" smtClean="0"/>
              <a:t> домашние задания занятий </a:t>
            </a:r>
            <a:r>
              <a:rPr lang="en-US" sz="2800" b="1" dirty="0" smtClean="0"/>
              <a:t>#08 </a:t>
            </a:r>
            <a:r>
              <a:rPr lang="ru-RU" sz="2800" dirty="0" smtClean="0"/>
              <a:t>и</a:t>
            </a:r>
            <a:r>
              <a:rPr lang="en-US" sz="2800" dirty="0" smtClean="0"/>
              <a:t> </a:t>
            </a:r>
            <a:r>
              <a:rPr lang="en-US" sz="2800" b="1" dirty="0" smtClean="0"/>
              <a:t>#</a:t>
            </a:r>
            <a:r>
              <a:rPr lang="en-US" sz="2800" b="1" dirty="0" smtClean="0"/>
              <a:t>09</a:t>
            </a:r>
            <a:r>
              <a:rPr lang="ru-RU" sz="2800" dirty="0" smtClean="0"/>
              <a:t> </a:t>
            </a:r>
            <a:r>
              <a:rPr lang="uk-UA" sz="2800" dirty="0" smtClean="0"/>
              <a:t>на </a:t>
            </a:r>
            <a:r>
              <a:rPr lang="en-US" sz="2800" b="1" dirty="0" smtClean="0"/>
              <a:t>GitHub</a:t>
            </a:r>
            <a:r>
              <a:rPr lang="en-US" sz="2800" dirty="0" smtClean="0"/>
              <a:t> </a:t>
            </a:r>
            <a:r>
              <a:rPr lang="ru-RU" sz="2800" dirty="0" smtClean="0"/>
              <a:t>в виде </a:t>
            </a:r>
            <a:r>
              <a:rPr lang="ru-RU" sz="2800" b="1" dirty="0" smtClean="0"/>
              <a:t>отдельных </a:t>
            </a:r>
            <a:r>
              <a:rPr lang="ru-RU" sz="2800" b="1" dirty="0" err="1" smtClean="0"/>
              <a:t>репозиториев</a:t>
            </a:r>
            <a:r>
              <a:rPr lang="ru-RU" sz="2800" dirty="0" smtClean="0"/>
              <a:t>.</a:t>
            </a:r>
          </a:p>
          <a:p>
            <a:endParaRPr lang="ru-RU" sz="2800" dirty="0"/>
          </a:p>
          <a:p>
            <a:r>
              <a:rPr lang="ru-RU" sz="2800" dirty="0" smtClean="0"/>
              <a:t>На </a:t>
            </a:r>
            <a:r>
              <a:rPr lang="en-US" sz="2800" b="1" dirty="0" smtClean="0"/>
              <a:t>GitHub</a:t>
            </a:r>
            <a:r>
              <a:rPr lang="ru-RU" sz="2800" b="1" dirty="0"/>
              <a:t> </a:t>
            </a:r>
            <a:r>
              <a:rPr lang="en-US" sz="2800" b="1" dirty="0" smtClean="0"/>
              <a:t>Pages </a:t>
            </a:r>
            <a:r>
              <a:rPr lang="ru-RU" sz="2800" dirty="0" smtClean="0"/>
              <a:t>создайте сайт/страницу со ссылками на ваши </a:t>
            </a:r>
            <a:r>
              <a:rPr lang="ru-RU" sz="2800" b="1" dirty="0" err="1" smtClean="0"/>
              <a:t>репозитории</a:t>
            </a:r>
            <a:r>
              <a:rPr lang="ru-RU" sz="2800" dirty="0" smtClean="0"/>
              <a:t> (</a:t>
            </a:r>
            <a:r>
              <a:rPr lang="ru-RU" sz="2800" b="1" dirty="0" smtClean="0"/>
              <a:t>домашние </a:t>
            </a:r>
            <a:r>
              <a:rPr lang="ru-RU" sz="2800" b="1" dirty="0" smtClean="0"/>
              <a:t>задания </a:t>
            </a:r>
            <a:r>
              <a:rPr lang="ru-RU" sz="2800" dirty="0" smtClean="0"/>
              <a:t>-</a:t>
            </a:r>
            <a:r>
              <a:rPr lang="ru-RU" sz="2800" b="1" dirty="0" smtClean="0"/>
              <a:t> </a:t>
            </a:r>
            <a:r>
              <a:rPr lang="ru-RU" sz="2800" dirty="0" smtClean="0"/>
              <a:t>п</a:t>
            </a:r>
            <a:r>
              <a:rPr lang="ru-RU" sz="2800" dirty="0" smtClean="0"/>
              <a:t>о </a:t>
            </a:r>
            <a:r>
              <a:rPr lang="ru-RU" sz="2800" dirty="0"/>
              <a:t>аналогии с тем как это было на </a:t>
            </a:r>
            <a:r>
              <a:rPr lang="en-US" sz="2800" i="1" dirty="0" smtClean="0"/>
              <a:t>Neocities.org</a:t>
            </a:r>
            <a:r>
              <a:rPr lang="ru-RU" sz="2800" dirty="0" smtClean="0"/>
              <a:t>) </a:t>
            </a:r>
            <a:r>
              <a:rPr lang="ru-RU" sz="2800" dirty="0" smtClean="0"/>
              <a:t>и ссылку на этот </a:t>
            </a:r>
            <a:r>
              <a:rPr lang="ru-RU" sz="2800" dirty="0" smtClean="0"/>
              <a:t>сайт сбрасывайте в </a:t>
            </a:r>
            <a:r>
              <a:rPr lang="ru-RU" sz="2800" dirty="0" smtClean="0"/>
              <a:t>группу</a:t>
            </a:r>
            <a:r>
              <a:rPr lang="en-US" sz="2800" dirty="0" smtClean="0"/>
              <a:t>.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r="19678" b="35951"/>
          <a:stretch/>
        </p:blipFill>
        <p:spPr>
          <a:xfrm>
            <a:off x="1013158" y="1052736"/>
            <a:ext cx="4248472" cy="439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28147" r="28148"/>
          <a:stretch/>
        </p:blipFill>
        <p:spPr>
          <a:xfrm>
            <a:off x="1631504" y="1484784"/>
            <a:ext cx="3895184" cy="5013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43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07768" y="60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pic>
        <p:nvPicPr>
          <p:cNvPr id="10242" name="Picture 2" descr="https://raw.githubusercontent.com/lewagon/fullstack-images/master/frontend/profile-examp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3290" r="3301" b="1939"/>
          <a:stretch/>
        </p:blipFill>
        <p:spPr bwMode="auto">
          <a:xfrm>
            <a:off x="1513281" y="1281668"/>
            <a:ext cx="9165440" cy="48338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" y="40466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FlexBox</a:t>
            </a:r>
            <a:r>
              <a:rPr lang="en-US" sz="2800" b="1" dirty="0" smtClean="0"/>
              <a:t> </a:t>
            </a:r>
            <a:r>
              <a:rPr lang="ru-RU" sz="2800" b="1" dirty="0" smtClean="0"/>
              <a:t>вам в помощь…</a:t>
            </a:r>
            <a:r>
              <a:rPr lang="en-US" sz="2800" b="1" dirty="0" smtClean="0"/>
              <a:t> </a:t>
            </a:r>
            <a:r>
              <a:rPr lang="ru-RU" sz="2800" b="1" dirty="0" smtClean="0"/>
              <a:t>при создании этого компонента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37732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/>
              <a:t>Будет полезным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3258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0815"/>
          <a:stretch/>
        </p:blipFill>
        <p:spPr>
          <a:xfrm>
            <a:off x="0" y="1"/>
            <a:ext cx="12183073" cy="436510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4437112"/>
            <a:ext cx="12183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hlinkClick r:id="rId3"/>
              </a:rPr>
              <a:t>https://ua.godaddy.com</a:t>
            </a:r>
            <a:r>
              <a:rPr lang="ru-RU" sz="4800" b="1" dirty="0" smtClean="0">
                <a:hlinkClick r:id="rId3"/>
              </a:rPr>
              <a:t>/</a:t>
            </a:r>
            <a:endParaRPr lang="ru-RU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1" y="5517232"/>
            <a:ext cx="12183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Крупнейший в мире регистратор доменных имён</a:t>
            </a:r>
            <a:endParaRPr lang="ru-RU" sz="3200" i="1" dirty="0"/>
          </a:p>
        </p:txBody>
      </p:sp>
    </p:spTree>
    <p:extLst>
      <p:ext uri="{BB962C8B-B14F-4D97-AF65-F5344CB8AC3E}">
        <p14:creationId xmlns:p14="http://schemas.microsoft.com/office/powerpoint/2010/main" val="12436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</a:t>
            </a:r>
            <a:r>
              <a:rPr lang="ru-RU" sz="6600" b="1" dirty="0" smtClean="0"/>
              <a:t>следующему</a:t>
            </a:r>
            <a:br>
              <a:rPr lang="ru-RU" sz="6600" b="1" dirty="0" smtClean="0"/>
            </a:br>
            <a:r>
              <a:rPr lang="ru-RU" sz="6600" b="1" dirty="0" smtClean="0"/>
              <a:t> занятию</a:t>
            </a:r>
            <a:r>
              <a:rPr lang="ru-RU" sz="6600" b="1" dirty="0"/>
              <a:t>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2032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32656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/>
              <a:t>Система контроля версий </a:t>
            </a:r>
            <a:r>
              <a:rPr lang="en-US" sz="4000" b="1" dirty="0" err="1" smtClean="0"/>
              <a:t>Git</a:t>
            </a:r>
            <a:endParaRPr lang="ru-RU" sz="4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hlinkClick r:id="rId2"/>
              </a:rPr>
              <a:t>https://git-scm.com</a:t>
            </a:r>
            <a:r>
              <a:rPr lang="ru-RU" sz="3600" b="1" dirty="0" smtClean="0">
                <a:hlinkClick r:id="rId2"/>
              </a:rPr>
              <a:t>/</a:t>
            </a:r>
            <a:endParaRPr lang="ru-RU" sz="3600" b="1" dirty="0"/>
          </a:p>
        </p:txBody>
      </p:sp>
      <p:pic>
        <p:nvPicPr>
          <p:cNvPr id="1028" name="Picture 4" descr="https://git-scm.com/images/logos/downloads/Git-Logo-2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2276872"/>
            <a:ext cx="4680520" cy="195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CSS Grid </a:t>
            </a:r>
            <a:r>
              <a:rPr lang="ru-RU" sz="4000" b="1" dirty="0" smtClean="0"/>
              <a:t>–</a:t>
            </a:r>
            <a:r>
              <a:rPr lang="en-US" sz="4000" b="1" dirty="0" smtClean="0"/>
              <a:t> </a:t>
            </a:r>
            <a:r>
              <a:rPr lang="ru-RU" sz="4000" b="1" dirty="0" smtClean="0"/>
              <a:t>создание сложных макетов страниц</a:t>
            </a:r>
            <a:endParaRPr lang="ru-RU" sz="4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040216" y="1962300"/>
            <a:ext cx="31683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</a:t>
            </a:r>
            <a:r>
              <a:rPr lang="ru-RU" sz="2400" b="1" dirty="0" smtClean="0">
                <a:solidFill>
                  <a:srgbClr val="00B050"/>
                </a:solidFill>
              </a:rPr>
              <a:t>о технологии </a:t>
            </a:r>
            <a:r>
              <a:rPr lang="en-US" sz="2400" b="1" dirty="0" smtClean="0">
                <a:solidFill>
                  <a:srgbClr val="00B050"/>
                </a:solidFill>
              </a:rPr>
              <a:t>CSS Grid</a:t>
            </a:r>
            <a:r>
              <a:rPr lang="ru-RU" sz="2400" b="1" dirty="0" smtClean="0">
                <a:solidFill>
                  <a:srgbClr val="00B050"/>
                </a:solidFill>
              </a:rPr>
              <a:t>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-24680" y="5858108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youtu.be/xIjWJW6hGuk</a:t>
            </a:r>
            <a:endParaRPr lang="uk-UA" sz="2800" b="1" dirty="0"/>
          </a:p>
        </p:txBody>
      </p:sp>
      <p:pic>
        <p:nvPicPr>
          <p:cNvPr id="1026" name="Picture 2" descr="Ð ÐµÐ·ÑÐ»ÑÑÐ°Ñ Ð¿Ð¾ÑÑÐºÑ Ð·Ð¾Ð±ÑÐ°Ð¶ÐµÐ½Ñ Ð·Ð° Ð·Ð°Ð¿Ð¸ÑÐ¾Ð¼ &quot;css grid layou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681698"/>
            <a:ext cx="5544616" cy="3696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hlinkClick r:id="rId2"/>
              </a:rPr>
              <a:t>https://github.com</a:t>
            </a:r>
            <a:r>
              <a:rPr lang="en-US" sz="4400" b="1" dirty="0" smtClean="0">
                <a:hlinkClick r:id="rId2"/>
              </a:rPr>
              <a:t>/</a:t>
            </a:r>
            <a:endParaRPr lang="uk-UA" sz="4400" b="1" dirty="0"/>
          </a:p>
        </p:txBody>
      </p:sp>
      <p:pic>
        <p:nvPicPr>
          <p:cNvPr id="2050" name="Picture 2" descr="http://pngimg.com/uploads/github/github_PNG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69" y="1340768"/>
            <a:ext cx="10161662" cy="410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332656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/>
              <a:t>Хранилище </a:t>
            </a:r>
            <a:r>
              <a:rPr lang="ru-RU" sz="4000" b="1" dirty="0" err="1" smtClean="0"/>
              <a:t>репозиториев</a:t>
            </a:r>
            <a:r>
              <a:rPr lang="ru-RU" sz="4000" b="1" dirty="0" smtClean="0"/>
              <a:t> управляемых </a:t>
            </a:r>
            <a:r>
              <a:rPr lang="en-US" sz="4000" b="1" dirty="0" err="1" smtClean="0"/>
              <a:t>Git</a:t>
            </a:r>
            <a:r>
              <a:rPr lang="en-US" sz="4000" b="1" dirty="0" smtClean="0"/>
              <a:t>’</a:t>
            </a:r>
            <a:r>
              <a:rPr lang="ru-RU" sz="4000" b="1" dirty="0" smtClean="0"/>
              <a:t>ом</a:t>
            </a:r>
            <a:endParaRPr lang="ru-RU" sz="48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/>
              <a:t>Наш план действий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51625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551837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/>
              <a:t>1. Локальное</a:t>
            </a:r>
            <a:r>
              <a:rPr lang="en-US" sz="5400" b="1" dirty="0" smtClean="0"/>
              <a:t> </a:t>
            </a:r>
            <a:r>
              <a:rPr lang="ru-RU" sz="5400" b="1" dirty="0" smtClean="0"/>
              <a:t>хранения </a:t>
            </a:r>
            <a:br>
              <a:rPr lang="ru-RU" sz="5400" b="1" dirty="0" smtClean="0"/>
            </a:br>
            <a:r>
              <a:rPr lang="ru-RU" sz="5400" b="1" dirty="0" smtClean="0"/>
              <a:t>и управление </a:t>
            </a:r>
            <a:r>
              <a:rPr lang="ru-RU" sz="5400" b="1" dirty="0" err="1" smtClean="0"/>
              <a:t>репозиторием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420868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551837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2</a:t>
            </a:r>
            <a:r>
              <a:rPr lang="ru-RU" sz="5400" b="1" dirty="0" smtClean="0"/>
              <a:t>. </a:t>
            </a:r>
            <a:r>
              <a:rPr lang="ru-RU" sz="5400" b="1" dirty="0"/>
              <a:t>Выгрузка существующего </a:t>
            </a:r>
            <a:r>
              <a:rPr lang="ru-RU" sz="5400" b="1" dirty="0" err="1"/>
              <a:t>репозитория</a:t>
            </a:r>
            <a:r>
              <a:rPr lang="ru-RU" sz="5400" b="1" dirty="0"/>
              <a:t> на </a:t>
            </a:r>
            <a:r>
              <a:rPr lang="en-US" sz="5400" b="1" dirty="0" smtClean="0"/>
              <a:t>GitHub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8928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551837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/>
              <a:t>3</a:t>
            </a:r>
            <a:r>
              <a:rPr lang="ru-RU" sz="5400" b="1" dirty="0" smtClean="0"/>
              <a:t>. </a:t>
            </a:r>
            <a:r>
              <a:rPr lang="ru-RU" sz="5400" b="1" dirty="0"/>
              <a:t>Обновление </a:t>
            </a:r>
            <a:r>
              <a:rPr lang="ru-RU" sz="5400" b="1" dirty="0" err="1"/>
              <a:t>репозиториев</a:t>
            </a:r>
            <a:r>
              <a:rPr lang="ru-RU" sz="5400" b="1" dirty="0"/>
              <a:t> (локальное и на </a:t>
            </a:r>
            <a:r>
              <a:rPr lang="en-US" sz="5400" b="1" dirty="0"/>
              <a:t>GitHub</a:t>
            </a:r>
            <a:r>
              <a:rPr lang="ru-RU" sz="5400" b="1" dirty="0"/>
              <a:t>)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53618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136339"/>
            <a:ext cx="1219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/>
              <a:t>4</a:t>
            </a:r>
            <a:r>
              <a:rPr lang="ru-RU" sz="5400" b="1" dirty="0"/>
              <a:t>. Клонирование </a:t>
            </a:r>
            <a:br>
              <a:rPr lang="ru-RU" sz="5400" b="1" dirty="0"/>
            </a:br>
            <a:r>
              <a:rPr lang="ru-RU" sz="5400" b="1" dirty="0"/>
              <a:t>существующего (своего</a:t>
            </a:r>
            <a:r>
              <a:rPr lang="ru-RU" sz="5400" b="1" dirty="0" smtClean="0"/>
              <a:t>)</a:t>
            </a:r>
            <a:br>
              <a:rPr lang="ru-RU" sz="5400" b="1" dirty="0" smtClean="0"/>
            </a:br>
            <a:r>
              <a:rPr lang="ru-RU" sz="5400" b="1" dirty="0" smtClean="0"/>
              <a:t> </a:t>
            </a:r>
            <a:r>
              <a:rPr lang="ru-RU" sz="5400" b="1" dirty="0" err="1"/>
              <a:t>репозитория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251097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1556792"/>
            <a:ext cx="1219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/>
              <a:t>5</a:t>
            </a:r>
            <a:r>
              <a:rPr lang="ru-RU" sz="5400" b="1" dirty="0"/>
              <a:t>. Клонирование </a:t>
            </a:r>
            <a:br>
              <a:rPr lang="ru-RU" sz="5400" b="1" dirty="0"/>
            </a:br>
            <a:r>
              <a:rPr lang="ru-RU" sz="5400" b="1" dirty="0" smtClean="0"/>
              <a:t>стороннего </a:t>
            </a:r>
            <a:r>
              <a:rPr lang="ru-RU" sz="5400" b="1" dirty="0"/>
              <a:t>(чужого) </a:t>
            </a:r>
            <a:r>
              <a:rPr lang="ru-RU" sz="5400" b="1" dirty="0" smtClean="0"/>
              <a:t/>
            </a:r>
            <a:br>
              <a:rPr lang="ru-RU" sz="5400" b="1" dirty="0" smtClean="0"/>
            </a:br>
            <a:r>
              <a:rPr lang="ru-RU" sz="5400" b="1" dirty="0" err="1" smtClean="0"/>
              <a:t>репозитория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5216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6813</TotalTime>
  <Words>232</Words>
  <Application>Microsoft Office PowerPoint</Application>
  <PresentationFormat>Широкоэкранный</PresentationFormat>
  <Paragraphs>47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920</cp:revision>
  <dcterms:created xsi:type="dcterms:W3CDTF">2014-11-20T09:08:59Z</dcterms:created>
  <dcterms:modified xsi:type="dcterms:W3CDTF">2020-11-09T08:04:47Z</dcterms:modified>
</cp:coreProperties>
</file>